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Sniglet"/>
      <p:regular r:id="rId9"/>
    </p:embeddedFont>
    <p:embeddedFont>
      <p:font typeface="Dosis"/>
      <p:regular r:id="rId10"/>
      <p:bold r:id="rId11"/>
    </p:embeddedFont>
    <p:embeddedFont>
      <p:font typeface="Lato"/>
      <p:regular r:id="rId12"/>
      <p:bold r:id="rId13"/>
      <p:italic r:id="rId14"/>
      <p:boldItalic r:id="rId15"/>
    </p:embeddedFont>
    <p:embeddedFont>
      <p:font typeface="Spectral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Dosis-bold.fntdata"/><Relationship Id="rId10" Type="http://schemas.openxmlformats.org/officeDocument/2006/relationships/font" Target="fonts/Dosis-regular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niglet-regular.fnt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17" Type="http://schemas.openxmlformats.org/officeDocument/2006/relationships/font" Target="fonts/Spectral-bold.fntdata"/><Relationship Id="rId16" Type="http://schemas.openxmlformats.org/officeDocument/2006/relationships/font" Target="fonts/Spectral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Spectral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Spectral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4d35044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4d35044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47f06b765_1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47f06b765_1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07" name="Google Shape;207;p14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1347361" y="3186147"/>
            <a:ext cx="599146" cy="706813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7146421" y="4508764"/>
            <a:ext cx="1040884" cy="730621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14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14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14"/>
          <p:cNvSpPr/>
          <p:nvPr/>
        </p:nvSpPr>
        <p:spPr>
          <a:xfrm rot="-5400000">
            <a:off x="6496794" y="3021440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39" name="Google Shape;239;p15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15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15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15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15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𝘹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92" name="Google Shape;292;p16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5" name="Google Shape;305;p16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9" name="Google Shape;329;p16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17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rtl="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36" name="Google Shape;336;p1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7" name="Google Shape;337;p1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66" name="Google Shape;366;p1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9" name="Google Shape;369;p18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𝘹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70" name="Google Shape;370;p18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𝘹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71" name="Google Shape;371;p1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72" name="Google Shape;372;p1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1" name="Google Shape;401;p1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6" name="Google Shape;406;p19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407" name="Google Shape;407;p19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8" name="Google Shape;408;p19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7" name="Google Shape;437;p1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40" name="Google Shape;440;p20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41" name="Google Shape;441;p20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" name="Google Shape;470;p20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3" name="Google Shape;473;p21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21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21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21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8" name="Google Shape;528;p22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7" name="Google Shape;537;p22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9" name="Google Shape;539;p22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0" name="Google Shape;550;p22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1" name="Google Shape;551;p22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2" name="Google Shape;552;p22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3" name="Google Shape;553;p22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title"/>
          </p:nvPr>
        </p:nvSpPr>
        <p:spPr>
          <a:xfrm>
            <a:off x="457200" y="228600"/>
            <a:ext cx="8229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3600" u="none" cap="none" strike="noStrike">
                <a:solidFill>
                  <a:srgbClr val="00386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4"/>
          <p:cNvSpPr txBox="1"/>
          <p:nvPr>
            <p:ph idx="1" type="body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"/>
          <p:cNvSpPr txBox="1"/>
          <p:nvPr>
            <p:ph type="title"/>
          </p:nvPr>
        </p:nvSpPr>
        <p:spPr>
          <a:xfrm>
            <a:off x="457200" y="205978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3600" u="none" cap="none" strike="noStrike">
                <a:solidFill>
                  <a:srgbClr val="00386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25"/>
          <p:cNvSpPr txBox="1"/>
          <p:nvPr>
            <p:ph idx="1" type="body"/>
          </p:nvPr>
        </p:nvSpPr>
        <p:spPr>
          <a:xfrm>
            <a:off x="457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idx="2" type="body"/>
          </p:nvPr>
        </p:nvSpPr>
        <p:spPr>
          <a:xfrm>
            <a:off x="4648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2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2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2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6"/>
          <p:cNvSpPr txBox="1"/>
          <p:nvPr>
            <p:ph idx="1" type="body"/>
          </p:nvPr>
        </p:nvSpPr>
        <p:spPr>
          <a:xfrm>
            <a:off x="457200" y="205978"/>
            <a:ext cx="82296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2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2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2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52" name="Google Shape;52;p13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3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𝘹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9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12.jpg"/><Relationship Id="rId7" Type="http://schemas.openxmlformats.org/officeDocument/2006/relationships/image" Target="../media/image4.jp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Loz McKenzie</a:t>
            </a:r>
            <a:endParaRPr sz="39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27"/>
          <p:cNvSpPr txBox="1"/>
          <p:nvPr>
            <p:ph idx="1" type="body"/>
          </p:nvPr>
        </p:nvSpPr>
        <p:spPr>
          <a:xfrm>
            <a:off x="0" y="1017725"/>
            <a:ext cx="91440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Hi I am very excited to take some things apart this year.</a:t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Spectral"/>
                <a:ea typeface="Spectral"/>
                <a:cs typeface="Spectral"/>
                <a:sym typeface="Spectral"/>
              </a:rPr>
              <a:t>My nickname is Lozzy or Cookie Dough Man</a:t>
            </a:r>
            <a:endParaRPr sz="1700">
              <a:solidFill>
                <a:srgbClr val="FFFF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Spectral"/>
                <a:ea typeface="Spectral"/>
                <a:cs typeface="Spectral"/>
                <a:sym typeface="Spectral"/>
              </a:rPr>
              <a:t>My favorite color is </a:t>
            </a:r>
            <a:r>
              <a:rPr lang="en" sz="1700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green, I love animals, and I am into technology.</a:t>
            </a:r>
            <a:endParaRPr sz="1700">
              <a:solidFill>
                <a:srgbClr val="00FF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700">
              <a:solidFill>
                <a:srgbClr val="FF00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>
              <a:solidFill>
                <a:srgbClr val="FF99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81" name="Google Shape;5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550" y="3331750"/>
            <a:ext cx="2840451" cy="18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0950"/>
            <a:ext cx="2195575" cy="16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150" y="35434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"/>
          <p:cNvSpPr txBox="1"/>
          <p:nvPr>
            <p:ph idx="1" type="body"/>
          </p:nvPr>
        </p:nvSpPr>
        <p:spPr>
          <a:xfrm>
            <a:off x="0" y="552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STEM Coordinator and CS Teacher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/>
              <a:t>I’m excited for a new school and for 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awesome STEM activities!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Climbing, Biking, Hiking, Playing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/>
              <a:t>Daughters: </a:t>
            </a:r>
            <a:r>
              <a:rPr lang="en" sz="2000">
                <a:latin typeface="Dosis"/>
                <a:ea typeface="Dosis"/>
                <a:cs typeface="Dosis"/>
                <a:sym typeface="Dosis"/>
              </a:rPr>
              <a:t>Emma Rose &amp; Dana Joy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9" name="Google Shape;5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5025"/>
            <a:ext cx="3304166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8"/>
          <p:cNvPicPr preferRelativeResize="0"/>
          <p:nvPr/>
        </p:nvPicPr>
        <p:blipFill rotWithShape="1">
          <a:blip r:embed="rId4">
            <a:alphaModFix/>
          </a:blip>
          <a:srcRect b="0" l="7381" r="0" t="0"/>
          <a:stretch/>
        </p:blipFill>
        <p:spPr>
          <a:xfrm>
            <a:off x="5799350" y="2619850"/>
            <a:ext cx="3097902" cy="25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 rotWithShape="1">
          <a:blip r:embed="rId5">
            <a:alphaModFix/>
          </a:blip>
          <a:srcRect b="0" l="13844" r="38545" t="0"/>
          <a:stretch/>
        </p:blipFill>
        <p:spPr>
          <a:xfrm>
            <a:off x="7570925" y="93625"/>
            <a:ext cx="1573074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 rotWithShape="1">
          <a:blip r:embed="rId6">
            <a:alphaModFix/>
          </a:blip>
          <a:srcRect b="0" l="0" r="0" t="21899"/>
          <a:stretch/>
        </p:blipFill>
        <p:spPr>
          <a:xfrm>
            <a:off x="3348088" y="2619851"/>
            <a:ext cx="2407348" cy="250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 rotWithShape="1">
          <a:blip r:embed="rId7">
            <a:alphaModFix/>
          </a:blip>
          <a:srcRect b="0" l="15782" r="0" t="0"/>
          <a:stretch/>
        </p:blipFill>
        <p:spPr>
          <a:xfrm>
            <a:off x="4788185" y="93625"/>
            <a:ext cx="2782740" cy="2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8"/>
          <p:cNvSpPr/>
          <p:nvPr/>
        </p:nvSpPr>
        <p:spPr>
          <a:xfrm rot="-2434632">
            <a:off x="4295915" y="227815"/>
            <a:ext cx="1237870" cy="688277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Climbing Mt Whitney &amp; Mt Russell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5" name="Google Shape;595;p28"/>
          <p:cNvSpPr/>
          <p:nvPr/>
        </p:nvSpPr>
        <p:spPr>
          <a:xfrm rot="912">
            <a:off x="4584926" y="4424804"/>
            <a:ext cx="1130700" cy="688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Fallen Leaf Lake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6" name="Google Shape;596;p28"/>
          <p:cNvSpPr/>
          <p:nvPr/>
        </p:nvSpPr>
        <p:spPr>
          <a:xfrm rot="2701791">
            <a:off x="2236939" y="2738897"/>
            <a:ext cx="1221669" cy="688156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Dead Horse Point NP Moab UT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7" name="Google Shape;597;p28"/>
          <p:cNvSpPr txBox="1"/>
          <p:nvPr>
            <p:ph type="title"/>
          </p:nvPr>
        </p:nvSpPr>
        <p:spPr>
          <a:xfrm>
            <a:off x="86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Callie McCartney</a:t>
            </a:r>
            <a:endParaRPr sz="3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8" name="Google Shape;598;p28"/>
          <p:cNvPicPr preferRelativeResize="0"/>
          <p:nvPr/>
        </p:nvPicPr>
        <p:blipFill rotWithShape="1">
          <a:blip r:embed="rId8">
            <a:alphaModFix/>
          </a:blip>
          <a:srcRect b="0" l="29043" r="21190" t="0"/>
          <a:stretch/>
        </p:blipFill>
        <p:spPr>
          <a:xfrm>
            <a:off x="4155000" y="1617520"/>
            <a:ext cx="633176" cy="95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2086" y="2641000"/>
            <a:ext cx="403338" cy="6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0923" y="93626"/>
            <a:ext cx="734325" cy="1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 rotWithShape="1">
          <a:blip r:embed="rId11">
            <a:alphaModFix/>
          </a:blip>
          <a:srcRect b="0" l="34881" r="22704" t="14507"/>
          <a:stretch/>
        </p:blipFill>
        <p:spPr>
          <a:xfrm>
            <a:off x="8210644" y="2619850"/>
            <a:ext cx="933354" cy="250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